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52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81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0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8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9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70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65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50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22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9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9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79B59-F796-46F3-94B6-5165E76542A9}" type="datetimeFigureOut">
              <a:rPr kumimoji="1" lang="ja-JP" altLang="en-US" smtClean="0"/>
              <a:t>2018/11/7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B369C-998D-4F64-907E-1A90221554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53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850906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様式１－Ａ　学術講演会口頭発表時、申告すべきＣＯＩ状態がない時、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3230" y="1909745"/>
            <a:ext cx="8237538" cy="2423995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利益相反（</a:t>
            </a:r>
            <a:r>
              <a:rPr kumimoji="0" lang="en-US" altLang="ja-JP" sz="2800" dirty="0"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sz="2800" dirty="0">
                <a:latin typeface="HGP創英角ｺﾞｼｯｸUB" pitchFamily="50" charset="-128"/>
                <a:ea typeface="HGP創英角ｺﾞｼｯｸUB" pitchFamily="50" charset="-128"/>
              </a:rPr>
              <a:t>）開示</a:t>
            </a:r>
            <a:r>
              <a:rPr lang="ja-JP" altLang="en-US" sz="3600" dirty="0"/>
              <a:t>　</a:t>
            </a:r>
            <a:br>
              <a:rPr lang="en-US" altLang="ja-JP" sz="3600" dirty="0">
                <a:latin typeface="Arial" charset="0"/>
              </a:rPr>
            </a:br>
            <a:r>
              <a:rPr lang="ja-JP" altLang="en-US" sz="1600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ja-JP" altLang="en-US" sz="2400" i="1" dirty="0"/>
              <a:t>筆頭発表者名：　○○　○○</a:t>
            </a:r>
            <a:endParaRPr lang="en-US" altLang="ja-JP" sz="2400" i="1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90" y="2007300"/>
            <a:ext cx="7789817" cy="1167342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480661" y="4799835"/>
            <a:ext cx="668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605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30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山崎慶太</dc:creator>
  <cp:lastModifiedBy>本多 容子</cp:lastModifiedBy>
  <cp:revision>5</cp:revision>
  <dcterms:created xsi:type="dcterms:W3CDTF">2016-12-05T04:20:41Z</dcterms:created>
  <dcterms:modified xsi:type="dcterms:W3CDTF">2018-11-06T16:58:21Z</dcterms:modified>
</cp:coreProperties>
</file>